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446" r:id="rId2"/>
    <p:sldId id="447" r:id="rId3"/>
    <p:sldId id="448" r:id="rId4"/>
    <p:sldId id="451" r:id="rId5"/>
    <p:sldId id="450" r:id="rId6"/>
    <p:sldId id="452" r:id="rId7"/>
    <p:sldId id="453" r:id="rId8"/>
    <p:sldId id="454" r:id="rId9"/>
    <p:sldId id="270" r:id="rId10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60AA6BB3-179B-0EDA-C06D-771E7D77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0" y="51751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obstáculos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STER OBSTACLE TRACKING: Robust Perception Skills for Computer Vision  Engineers">
            <a:extLst>
              <a:ext uri="{FF2B5EF4-FFF2-40B4-BE49-F238E27FC236}">
                <a16:creationId xmlns:a16="http://schemas.microsoft.com/office/drawing/2014/main" id="{FD886DB3-FB35-51A3-A30B-2510BCE5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" y="1343696"/>
            <a:ext cx="9025220" cy="2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1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39919" y="1137053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Redes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Tracking </a:t>
            </a: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imagens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Computacional</a:t>
            </a:r>
            <a:endParaRPr lang="pt-BR" sz="2200" b="1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15FB5A1C-0E13-0DC9-7CD1-8B2D67C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27" y="6377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1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2050" name="Picture 2" descr="SORT - Deep SORT : Một góc nhìn về Object Tracking (phần 1)">
            <a:extLst>
              <a:ext uri="{FF2B5EF4-FFF2-40B4-BE49-F238E27FC236}">
                <a16:creationId xmlns:a16="http://schemas.microsoft.com/office/drawing/2014/main" id="{F8DFD382-7621-FF47-006F-CFFB6465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140"/>
            <a:ext cx="635619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000" y="1766230"/>
            <a:ext cx="3087710" cy="3087710"/>
          </a:xfrm>
          <a:prstGeom prst="rect">
            <a:avLst/>
          </a:prstGeom>
          <a:noFill/>
        </p:spPr>
      </p:pic>
      <p:pic>
        <p:nvPicPr>
          <p:cNvPr id="4098" name="Picture 2" descr="Mask R-CNN | Building Mask R-CNN For Car Damage Detection">
            <a:extLst>
              <a:ext uri="{FF2B5EF4-FFF2-40B4-BE49-F238E27FC236}">
                <a16:creationId xmlns:a16="http://schemas.microsoft.com/office/drawing/2014/main" id="{0B31CC3E-F4B0-56C3-156D-4D6E778F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401"/>
            <a:ext cx="6403218" cy="36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1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000" y="1766230"/>
            <a:ext cx="3087710" cy="3087710"/>
          </a:xfrm>
          <a:prstGeom prst="rect">
            <a:avLst/>
          </a:prstGeom>
          <a:noFill/>
        </p:spPr>
      </p:pic>
      <p:pic>
        <p:nvPicPr>
          <p:cNvPr id="5122" name="Picture 2" descr="Traffic Demo (Mask RCNN) on Make a GIF">
            <a:extLst>
              <a:ext uri="{FF2B5EF4-FFF2-40B4-BE49-F238E27FC236}">
                <a16:creationId xmlns:a16="http://schemas.microsoft.com/office/drawing/2014/main" id="{278D3568-07DD-B503-5549-7E92F73C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3241"/>
            <a:ext cx="6318766" cy="35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4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F74375-CBFF-4943-B0AF-944301FD544D}"/>
</file>

<file path=customXml/itemProps2.xml><?xml version="1.0" encoding="utf-8"?>
<ds:datastoreItem xmlns:ds="http://schemas.openxmlformats.org/officeDocument/2006/customXml" ds:itemID="{BB4A9D1A-E995-4D39-A287-34984ED7B85E}"/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162</Words>
  <Application>Microsoft Office PowerPoint</Application>
  <PresentationFormat>Apresentação na tela (16:9)</PresentationFormat>
  <Paragraphs>39</Paragraphs>
  <Slides>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Calibri</vt:lpstr>
      <vt:lpstr>Arial Narrow</vt:lpstr>
      <vt:lpstr>Century Gothic</vt:lpstr>
      <vt:lpstr>Arial</vt:lpstr>
      <vt:lpstr>Simple Light</vt:lpstr>
      <vt:lpstr>Apresentação do PowerPoint</vt:lpstr>
      <vt:lpstr> </vt:lpstr>
      <vt:lpstr> </vt:lpstr>
      <vt:lpstr>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68</cp:revision>
  <dcterms:modified xsi:type="dcterms:W3CDTF">2022-07-06T16:17:36Z</dcterms:modified>
</cp:coreProperties>
</file>